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7" r:id="rId3"/>
    <p:sldId id="269" r:id="rId4"/>
    <p:sldId id="259" r:id="rId5"/>
    <p:sldId id="260" r:id="rId6"/>
    <p:sldId id="262" r:id="rId7"/>
    <p:sldId id="264" r:id="rId8"/>
    <p:sldId id="263" r:id="rId9"/>
    <p:sldId id="268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4" autoAdjust="0"/>
    <p:restoredTop sz="94660"/>
  </p:normalViewPr>
  <p:slideViewPr>
    <p:cSldViewPr snapToGrid="0">
      <p:cViewPr>
        <p:scale>
          <a:sx n="66" d="100"/>
          <a:sy n="66" d="100"/>
        </p:scale>
        <p:origin x="-708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84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452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893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52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84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0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72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81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023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96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B561D-C668-48BD-B552-8CC5773A8FA0}" type="datetimeFigureOut">
              <a:rPr lang="en-US" smtClean="0"/>
              <a:t>8/1/2021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78B3C-6E8B-4E2B-B6AB-3D177A392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88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230" y="-2685503"/>
            <a:ext cx="14014579" cy="11858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9939" y="1080338"/>
            <a:ext cx="10682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vi-VN" sz="6000" b="1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ĐẾN VỚI TIẾT HỌC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20279" y="3249968"/>
            <a:ext cx="10722542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/>
              <a:t>Bài</a:t>
            </a:r>
            <a:r>
              <a:rPr lang="en-US" sz="4000" b="1" dirty="0" smtClean="0"/>
              <a:t> </a:t>
            </a:r>
            <a:r>
              <a:rPr lang="vi-VN" sz="4000" b="1" dirty="0"/>
              <a:t>24: TÁC ĐỘNG CỦA CON NGƯỜI ĐẾN THIÊN </a:t>
            </a:r>
            <a:r>
              <a:rPr lang="vi-VN" sz="4000" b="1" dirty="0" smtClean="0"/>
              <a:t>NHIÊN</a:t>
            </a:r>
            <a:endParaRPr lang="en-US" sz="4000" dirty="0"/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3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463290" y="-67378"/>
            <a:ext cx="11346908" cy="2791327"/>
          </a:xfrm>
          <a:prstGeom prst="horizontalScroll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</a:t>
            </a:r>
          </a:p>
          <a:p>
            <a:pPr algn="ctr"/>
            <a:r>
              <a:rPr lang="vi-VN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Hoàn thành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28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i="1" dirty="0"/>
              <a:t> </a:t>
            </a:r>
            <a:endParaRPr lang="en-US" sz="2800" dirty="0"/>
          </a:p>
          <a:p>
            <a:pPr algn="ctr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52915" y="2406315"/>
            <a:ext cx="885524" cy="9240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" y="3291839"/>
            <a:ext cx="12192000" cy="340734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Xây dựng mức xử phạt cụ thể cho các hành vi phá hoại thiên nhiên và môi trường.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Xây dựng các thùng rác có phân loại: rác hữu cơ, rác công nghiệp, rác tái sử dụng...đặt tại các công viên, tuyến đường đông dân, khu dân cư.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Mở rộng các cuộc thi liên quan về môi trường và thiên nhiên: lai tạo giống cây phù hợp với môi trường, mô hình trồng cây tiện ích ở đô thị, khu dân cư...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13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3060834" y="144377"/>
            <a:ext cx="6063915" cy="1751799"/>
          </a:xfrm>
          <a:prstGeom prst="downArrow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0000FF"/>
                </a:solidFill>
                <a:latin typeface="+mj-lt"/>
              </a:rPr>
              <a:t>KHỞI ĐỘNG</a:t>
            </a:r>
            <a:endParaRPr lang="en-US" sz="28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090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oạt động của con người tác động đến môi trường như thế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oạt động của con người tác động đến môi trường như thế nào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oạt động của con người tác động đến môi trường như thế nào?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Tổng quan về tác động của con người đến môi trường sinh thái - Redsvn.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599" y="-38145"/>
            <a:ext cx="4039402" cy="228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Quan hệ con người - tự nhiên trong văn xuôi miền núi - Trang thông tin du  lịch đồng v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531575"/>
            <a:ext cx="3907857" cy="232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inh anh khung khiep chung minh tac dong cua con nguoi den Trai D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11" y="-18895"/>
            <a:ext cx="3869356" cy="229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inh anh khung khiep chung minh tac dong cua con nguoi den Trai Dat-Hinh-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11" y="2258207"/>
            <a:ext cx="3869356" cy="227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inh anh khung khiep chung minh tac dong cua con nguoi den Trai Dat-Hinh-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00" y="2244731"/>
            <a:ext cx="4039400" cy="2286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inh anh khung khiep chung minh tac dong cua con nguoi den Trai Dat-Hinh-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110" y="4531575"/>
            <a:ext cx="3869357" cy="231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vi.public-welfare.com/img/novosti-i-obshestvo/65/vliyanie-cheloveka-na-prirodu-polozhitelnoe-i-otricatelnoe-vliyanie-primeri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601" y="4498969"/>
            <a:ext cx="4032748" cy="233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4730"/>
            <a:ext cx="3907856" cy="228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937"/>
            <a:ext cx="3907857" cy="225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2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orizontal Scroll 5"/>
          <p:cNvSpPr/>
          <p:nvPr/>
        </p:nvSpPr>
        <p:spPr>
          <a:xfrm>
            <a:off x="2340217" y="1703671"/>
            <a:ext cx="8951496" cy="4446872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 TIẾT THỰC HÀNH </a:t>
            </a:r>
          </a:p>
          <a:p>
            <a:pPr algn="just"/>
            <a:r>
              <a:rPr lang="vi-VN" sz="2800" dirty="0" smtClean="0">
                <a:latin typeface="+mj-lt"/>
              </a:rPr>
              <a:t>- Tìm hiểu nội dung thực hành.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Chuẩn bị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Tổ chức HS học tập tại thực địa</a:t>
            </a:r>
            <a:endParaRPr lang="en-US" sz="2800" dirty="0">
              <a:latin typeface="+mj-lt"/>
            </a:endParaRP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Thực hiện sản phẩm.</a:t>
            </a:r>
          </a:p>
          <a:p>
            <a:pPr algn="just"/>
            <a:r>
              <a:rPr lang="vi-VN" sz="2800" dirty="0">
                <a:latin typeface="+mj-lt"/>
              </a:rPr>
              <a:t>-</a:t>
            </a:r>
            <a:r>
              <a:rPr lang="vi-VN" sz="2800" dirty="0" smtClean="0">
                <a:latin typeface="+mj-lt"/>
              </a:rPr>
              <a:t> Trình bày báo cáo- sản phẩm.</a:t>
            </a:r>
            <a:endParaRPr lang="en-US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5426" y="138720"/>
            <a:ext cx="1021240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24: TÁC ĐỘNG CỦA CON NGƯỜI ĐẾN THIÊN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NHIÊN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15426" cy="191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377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vi-VN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Tìm hiểu nội dung thực hành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3214838" y="1414920"/>
            <a:ext cx="885524" cy="9432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̉nh 8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76" y="2358189"/>
            <a:ext cx="10424161" cy="43772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898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vi-VN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50181" y="1414920"/>
            <a:ext cx="885524" cy="110689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001032" y="2521817"/>
            <a:ext cx="10655162" cy="3465098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internet.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gom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,... (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6280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77006" y="125135"/>
            <a:ext cx="6891688" cy="1289785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 </a:t>
            </a:r>
            <a:r>
              <a:rPr lang="vi-VN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 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 cáo- sản phẩm.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050181" y="1414920"/>
            <a:ext cx="721895" cy="63526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entagon 5"/>
          <p:cNvSpPr/>
          <p:nvPr/>
        </p:nvSpPr>
        <p:spPr>
          <a:xfrm>
            <a:off x="1039527" y="2064619"/>
            <a:ext cx="11001676" cy="1126156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 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n: t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rình bày các bước thực hiện một chuyến tham quan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1992427" y="3190775"/>
            <a:ext cx="779649" cy="6785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entagon 9"/>
          <p:cNvSpPr/>
          <p:nvPr/>
        </p:nvSpPr>
        <p:spPr>
          <a:xfrm>
            <a:off x="981777" y="3869356"/>
            <a:ext cx="10655167" cy="110691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Viết bài báo cáo, vẽ lược đ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ồ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trí nhớ,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mẫu vật phù hợp với chủ đề đã chọn</a:t>
            </a:r>
            <a:r>
              <a:rPr lang="vi-VN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wn Arrow 6"/>
          <p:cNvSpPr/>
          <p:nvPr/>
        </p:nvSpPr>
        <p:spPr>
          <a:xfrm>
            <a:off x="2050180" y="4976269"/>
            <a:ext cx="827769" cy="61602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entagon 7"/>
          <p:cNvSpPr/>
          <p:nvPr/>
        </p:nvSpPr>
        <p:spPr>
          <a:xfrm>
            <a:off x="1039525" y="5592289"/>
            <a:ext cx="10655167" cy="1106913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28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2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 Scroll 3"/>
          <p:cNvSpPr/>
          <p:nvPr/>
        </p:nvSpPr>
        <p:spPr>
          <a:xfrm>
            <a:off x="3667225" y="1"/>
            <a:ext cx="4456496" cy="1491915"/>
          </a:xfrm>
          <a:prstGeom prst="horizont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LUYỆN TẬP</a:t>
            </a:r>
          </a:p>
          <a:p>
            <a:pPr algn="ctr"/>
            <a:r>
              <a:rPr lang="vi-VN" sz="28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Hoàn thành </a:t>
            </a:r>
            <a:r>
              <a:rPr lang="vi-VN" sz="2800" dirty="0">
                <a:solidFill>
                  <a:schemeClr val="bg1"/>
                </a:solidFill>
                <a:latin typeface="+mj-lt"/>
              </a:rPr>
              <a:t>p</a:t>
            </a:r>
            <a:r>
              <a:rPr lang="vi-VN" sz="2800" dirty="0" smtClean="0">
                <a:solidFill>
                  <a:schemeClr val="bg1"/>
                </a:solidFill>
                <a:latin typeface="+mj-lt"/>
              </a:rPr>
              <a:t>h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iếu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vi-VN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</p:txBody>
      </p:sp>
      <p:sp>
        <p:nvSpPr>
          <p:cNvPr id="7" name="Flowchart: Punched Tape 6"/>
          <p:cNvSpPr/>
          <p:nvPr/>
        </p:nvSpPr>
        <p:spPr>
          <a:xfrm>
            <a:off x="115503" y="1491916"/>
            <a:ext cx="11944952" cy="1944303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1. Dựa vào nội dung chương 4,5,6,7 SGK em hãy tìm các hoạt động khai thác tài nguyên gây tổn hại đến thiên nhiên và ô nhiễm môi trường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5299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247048" y="-125129"/>
            <a:ext cx="11944952" cy="1944303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1. Dựa vào nội dung chương 4,5,6,7 SGK em hãy tìm các hoạt động khai thác tài nguyên gây tổn hại đến thiên nhiên và ô nhiễm môi trường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183548"/>
              </p:ext>
            </p:extLst>
          </p:nvPr>
        </p:nvGraphicFramePr>
        <p:xfrm>
          <a:off x="382871" y="2184934"/>
          <a:ext cx="11446577" cy="41250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4933"/>
                <a:gridCol w="5761644"/>
              </a:tblGrid>
              <a:tr h="795047"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Tác động tiêu cực của con người đến thiên nhiên</a:t>
                      </a:r>
                      <a:endParaRPr lang="en-US" sz="2800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Ví dụ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a.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Môi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trường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khí</a:t>
                      </a:r>
                      <a:r>
                        <a:rPr lang="en-US" sz="2800" b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en-US" sz="28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b. Môi</a:t>
                      </a:r>
                      <a:r>
                        <a:rPr lang="vi-VN" sz="2800" baseline="0" dirty="0" smtClean="0">
                          <a:latin typeface="+mj-lt"/>
                        </a:rPr>
                        <a:t> trường đất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c. Môi</a:t>
                      </a:r>
                      <a:r>
                        <a:rPr lang="vi-VN" sz="2800" baseline="0" dirty="0" smtClean="0">
                          <a:latin typeface="+mj-lt"/>
                        </a:rPr>
                        <a:t> trường sinh vật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  <a:tr h="795047">
                <a:tc>
                  <a:txBody>
                    <a:bodyPr/>
                    <a:lstStyle/>
                    <a:p>
                      <a:r>
                        <a:rPr lang="vi-VN" sz="2800" dirty="0" smtClean="0">
                          <a:latin typeface="+mj-lt"/>
                        </a:rPr>
                        <a:t>d. Môi</a:t>
                      </a:r>
                      <a:r>
                        <a:rPr lang="vi-VN" sz="2800" baseline="0" dirty="0" smtClean="0">
                          <a:latin typeface="+mj-lt"/>
                        </a:rPr>
                        <a:t> trường nước</a:t>
                      </a:r>
                      <a:endParaRPr lang="en-US" sz="2800" dirty="0">
                        <a:latin typeface="+mj-lt"/>
                      </a:endParaRPr>
                    </a:p>
                  </a:txBody>
                  <a:tcPr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FF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089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</TotalTime>
  <Words>448</Words>
  <Application>Microsoft Office PowerPoint</Application>
  <PresentationFormat>Custom</PresentationFormat>
  <Paragraphs>45</Paragraphs>
  <Slides>10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38</cp:revision>
  <dcterms:created xsi:type="dcterms:W3CDTF">2020-11-02T15:38:20Z</dcterms:created>
  <dcterms:modified xsi:type="dcterms:W3CDTF">2021-08-01T09:25:04Z</dcterms:modified>
</cp:coreProperties>
</file>